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1080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AB04FB0-83A9-441F-8AFD-2482488D22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7F129F6-E3E9-4598-8D04-6236A78EFA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7296475-9276-44E6-885D-C15927127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3C34-A9AD-4DB7-B26C-F0E5EE10242E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81FA831-EFDD-4FE1-8F53-B38FB3964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3395A54-C69C-4E9C-ABAF-E4ABC8413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7547-1B3F-4A25-900F-9DF1F3642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248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D75551-51AA-40D2-8681-DA14E107E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3B6BD80-5EF1-4750-987E-347F806958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57F120D-1E68-4484-9C16-24E24DE38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3C34-A9AD-4DB7-B26C-F0E5EE10242E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709F981-4A48-4FF2-A192-79019FE15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52C58AF-5B1C-4E3D-968E-EDBCA5168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7547-1B3F-4A25-900F-9DF1F3642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430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CC652B15-C35A-4733-90CE-CC56B7230B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8608B25-9BC9-4BD7-B8BC-E7EC99A9C5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AE2AD6C-775B-4A8B-AA78-C9D5F2B27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3C34-A9AD-4DB7-B26C-F0E5EE10242E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9EF004E-5165-4ADC-905D-DDE2269F1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101385B-84D5-47EF-BBEB-1A1E93AC7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7547-1B3F-4A25-900F-9DF1F3642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805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CAD8B7-9311-4210-B296-A6574CA1C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F3387B7-4A7D-4812-B678-84887ABBC7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636E9F2-CE73-456C-A65A-C53078FA2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3C34-A9AD-4DB7-B26C-F0E5EE10242E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CF1E640-689B-4856-A28F-C70813052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4A7BC21-1F4B-41E2-B68F-BCCB2CF31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7547-1B3F-4A25-900F-9DF1F3642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095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62B730-453B-487D-85B4-6DAC32887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D497727-7C6F-4CEE-8B42-FA43A598CF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E4EF6BF-1F75-41E1-B157-CB1D86771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3C34-A9AD-4DB7-B26C-F0E5EE10242E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8C2FCB3-70B9-4666-8844-D4FCBE9B6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0A0C47B-0B0B-48EE-AD0A-CBB7CD393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7547-1B3F-4A25-900F-9DF1F3642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123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5FA0DC-272F-48B3-B99A-999976CDC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57F32E2-B20C-42F4-BF90-180E8441F8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999C9A9-9A8B-4085-BC68-8D1BF59509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99C99A6-0694-46C7-A1E6-50A852490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3C34-A9AD-4DB7-B26C-F0E5EE10242E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35F8B30-052B-42A7-9C89-E7A426385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5880226-934B-42C4-85EE-E329FDC9F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7547-1B3F-4A25-900F-9DF1F3642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377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3611CD-3F2F-44BA-9DBE-B3FE38030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01C4539-8165-47BB-A6BD-00BC0F8D8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4E8115C-9144-4BF6-93A5-BD752C30C6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BB79E11-B1C7-443B-878C-2A2B8704CF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764E3DC-A7ED-4F4E-8C31-8F2FE0424C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0E9F59CD-97B5-48E6-8EC2-45AA9DABD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3C34-A9AD-4DB7-B26C-F0E5EE10242E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CFC97B1B-D65F-4242-B5EE-6D88210EF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27F18C38-23C5-430C-ABAD-0A43E45B7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7547-1B3F-4A25-900F-9DF1F3642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980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3234B6-95E5-4EE9-94B0-9DF6A1F2C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6B06BBA-490B-4B12-8759-0D1DE8A4C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3C34-A9AD-4DB7-B26C-F0E5EE10242E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31C2D18-9647-48D3-B397-EC4AEB120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BF392A0-E7FD-433C-B47E-F4B5EFB49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7547-1B3F-4A25-900F-9DF1F3642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139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92F6669-F926-4483-9B59-8B4687772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3C34-A9AD-4DB7-B26C-F0E5EE10242E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5085421-CD3B-49AB-A943-6A24B4914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F5F3ED4-E032-40A8-A69B-21EC168CA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7547-1B3F-4A25-900F-9DF1F3642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371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DC0D31-DE3A-4168-BF6D-F8C2D3D3D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365E8F1-994E-4C2A-8D70-EEBCF17FB5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DF9D286-300E-4317-81BD-840FE564DE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D07A20E-B6AB-41B9-8E0D-58343AC7B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3C34-A9AD-4DB7-B26C-F0E5EE10242E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5D324CF-2320-4E54-BA01-6A3FC382E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98F7CC8-485C-47C0-9F8E-2423B3880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7547-1B3F-4A25-900F-9DF1F3642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001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690BC3-4A3F-4503-8621-975880992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D57591A-0134-4CE6-A863-9F0070CD52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2E27643-E7B7-4085-8327-0883412440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5B463EC-E65A-45B6-B6A6-D791632E5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3C34-A9AD-4DB7-B26C-F0E5EE10242E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81C1681-BF6F-4C9E-8186-877EDC09C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EAD82EC-AEA7-4299-B0E5-E0DD7A19B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C7547-1B3F-4A25-900F-9DF1F3642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193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253068A6-89F4-4E95-BD1C-43CB28023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5313AAD-4928-4C2F-BDBD-35887D3A81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56850F1-8FAE-485E-81A6-4DD56F4A5E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43C34-A9AD-4DB7-B26C-F0E5EE10242E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44388FA-B084-4D3C-A3EF-2DEB0CEA78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9D7F7B9-8F78-455B-A5D7-469849EB53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C7547-1B3F-4A25-900F-9DF1F3642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567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4E024F18-132C-4994-835B-7A42683FA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ICER and MS Coalition Survey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963D3D81-BF90-433C-B23C-634677814E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8274" y="1534333"/>
            <a:ext cx="7597076" cy="5160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35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ICER and MS Coalition Survey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ICER and MS Coalition Survey</dc:title>
  <dc:creator>Bari Talente</dc:creator>
  <cp:lastModifiedBy>Meagan Wiseley</cp:lastModifiedBy>
  <cp:revision>3</cp:revision>
  <dcterms:created xsi:type="dcterms:W3CDTF">2017-09-15T17:29:43Z</dcterms:created>
  <dcterms:modified xsi:type="dcterms:W3CDTF">2017-09-15T19:00:44Z</dcterms:modified>
</cp:coreProperties>
</file>